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8"/>
  </p:notesMasterIdLst>
  <p:sldIdLst>
    <p:sldId id="256" r:id="rId2"/>
    <p:sldId id="257" r:id="rId3"/>
    <p:sldId id="269" r:id="rId4"/>
    <p:sldId id="270" r:id="rId5"/>
    <p:sldId id="271" r:id="rId6"/>
    <p:sldId id="28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24.02.2021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24.02.2021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24.02.2021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24.02.2021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24.02.2021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24.02.2021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Innholdsanalyse </a:t>
            </a:r>
            <a:br>
              <a:rPr lang="nb-NO" dirty="0" smtClean="0"/>
            </a:br>
            <a:r>
              <a:rPr lang="nb-NO" dirty="0" smtClean="0"/>
              <a:t>av tekst</a:t>
            </a:r>
            <a:endParaRPr lang="nb-NO" dirty="0"/>
          </a:p>
        </p:txBody>
      </p:sp>
      <p:sp>
        <p:nvSpPr>
          <p:cNvPr id="3" name="Subtitle 2"/>
          <p:cNvSpPr>
            <a:spLocks noGrp="1"/>
          </p:cNvSpPr>
          <p:nvPr>
            <p:ph type="subTitle" idx="1"/>
          </p:nvPr>
        </p:nvSpPr>
        <p:spPr/>
        <p:txBody>
          <a:bodyPr/>
          <a:lstStyle/>
          <a:p>
            <a:r>
              <a:rPr lang="nb-NO" dirty="0" smtClean="0"/>
              <a:t>Kapittel </a:t>
            </a:r>
            <a:r>
              <a:rPr lang="nb-NO" dirty="0" smtClean="0"/>
              <a:t>9</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Innholdsanalyse av tekst</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Innholdsanalyse bruker tekst, video, bilder og lyd som informasjonskilde. Kvalitativ innholdsanalyse baserer seg på fortolkning og forståelse. Kvantitativ innholdsanalyse føler en prosess for forberedelser, analyse og tolkning</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Klargjøre teksten før innholdsanalysen</a:t>
            </a:r>
          </a:p>
          <a:p>
            <a:pPr marL="514350" indent="-514350" algn="l">
              <a:spcBef>
                <a:spcPts val="0"/>
              </a:spcBef>
              <a:spcAft>
                <a:spcPts val="300"/>
              </a:spcAft>
              <a:buFont typeface="+mj-lt"/>
              <a:buAutoNum type="arabicPeriod"/>
            </a:pPr>
            <a:r>
              <a:rPr lang="nb-NO" sz="2000" dirty="0" smtClean="0">
                <a:solidFill>
                  <a:schemeClr val="tx1"/>
                </a:solidFill>
              </a:rPr>
              <a:t>Analyse av teksten</a:t>
            </a:r>
          </a:p>
          <a:p>
            <a:pPr marL="514350" indent="-514350" algn="l">
              <a:spcBef>
                <a:spcPts val="0"/>
              </a:spcBef>
              <a:spcAft>
                <a:spcPts val="300"/>
              </a:spcAft>
              <a:buFont typeface="+mj-lt"/>
              <a:buAutoNum type="arabicPeriod"/>
            </a:pPr>
            <a:r>
              <a:rPr lang="nb-NO" sz="2000" dirty="0" smtClean="0">
                <a:solidFill>
                  <a:schemeClr val="tx1"/>
                </a:solidFill>
              </a:rPr>
              <a:t>Tolkning av resultatene</a:t>
            </a: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pic>
        <p:nvPicPr>
          <p:cNvPr id="5124" name="Picture 4" descr="Tom H. C. Anderson Explains: &quot;What Is Text Analytic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092" y="4085417"/>
            <a:ext cx="4514850"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Klargjøre teksten før innholdsanalysen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Tekster må først klargjøres. Dette gjør man ved å rydde opp i allmenne ord, koble sammen like ord, og kode teksten ut fra deduktiv eller induktiv kategorisering</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punkter: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Stemming </a:t>
            </a:r>
          </a:p>
          <a:p>
            <a:pPr marL="514350" indent="-514350" algn="l">
              <a:spcBef>
                <a:spcPts val="0"/>
              </a:spcBef>
              <a:spcAft>
                <a:spcPts val="300"/>
              </a:spcAft>
              <a:buFont typeface="+mj-lt"/>
              <a:buAutoNum type="arabicPeriod"/>
            </a:pPr>
            <a:r>
              <a:rPr lang="nb-NO" sz="2000" dirty="0" smtClean="0">
                <a:solidFill>
                  <a:schemeClr val="tx1"/>
                </a:solidFill>
              </a:rPr>
              <a:t>Regex</a:t>
            </a:r>
          </a:p>
          <a:p>
            <a:pPr marL="514350" indent="-514350" algn="l">
              <a:spcBef>
                <a:spcPts val="0"/>
              </a:spcBef>
              <a:spcAft>
                <a:spcPts val="300"/>
              </a:spcAft>
              <a:buFont typeface="+mj-lt"/>
              <a:buAutoNum type="arabicPeriod"/>
            </a:pPr>
            <a:r>
              <a:rPr lang="nb-NO" sz="2000" dirty="0" smtClean="0">
                <a:solidFill>
                  <a:schemeClr val="tx1"/>
                </a:solidFill>
              </a:rPr>
              <a:t>Koding</a:t>
            </a: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pic>
        <p:nvPicPr>
          <p:cNvPr id="3076" name="Picture 4" descr="Lemmatization vs Stemm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3688" y="4334872"/>
            <a:ext cx="302895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Analyse av teksten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Analyse av tekster bruker ulike teknikker for å kartlegge begrepers frekvens, dimensjoner, sammensetninger, samt fellestrekk og grupperinger både ut fra tekst og ut fra personer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fontScale="85000" lnSpcReduction="20000"/>
          </a:bodyPr>
          <a:lstStyle/>
          <a:p>
            <a:pPr algn="l">
              <a:spcBef>
                <a:spcPts val="0"/>
              </a:spcBef>
              <a:spcAft>
                <a:spcPts val="300"/>
              </a:spcAft>
            </a:pPr>
            <a:r>
              <a:rPr lang="nb-NO" sz="2900" b="1" dirty="0" smtClean="0">
                <a:solidFill>
                  <a:schemeClr val="tx1"/>
                </a:solidFill>
              </a:rPr>
              <a:t>Fem teknikker: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Frekvenstabeller</a:t>
            </a:r>
          </a:p>
          <a:p>
            <a:pPr marL="514350" indent="-514350" algn="l">
              <a:spcBef>
                <a:spcPts val="0"/>
              </a:spcBef>
              <a:spcAft>
                <a:spcPts val="300"/>
              </a:spcAft>
              <a:buFont typeface="+mj-lt"/>
              <a:buAutoNum type="arabicPeriod"/>
            </a:pPr>
            <a:r>
              <a:rPr lang="nb-NO" dirty="0" smtClean="0">
                <a:solidFill>
                  <a:schemeClr val="tx1"/>
                </a:solidFill>
              </a:rPr>
              <a:t>Tekstanalyse</a:t>
            </a:r>
          </a:p>
          <a:p>
            <a:pPr marL="514350" indent="-514350" algn="l">
              <a:spcBef>
                <a:spcPts val="0"/>
              </a:spcBef>
              <a:spcAft>
                <a:spcPts val="300"/>
              </a:spcAft>
              <a:buFont typeface="+mj-lt"/>
              <a:buAutoNum type="arabicPeriod"/>
            </a:pPr>
            <a:r>
              <a:rPr lang="nb-NO" dirty="0" smtClean="0">
                <a:solidFill>
                  <a:schemeClr val="tx1"/>
                </a:solidFill>
              </a:rPr>
              <a:t>Dimensjoner</a:t>
            </a:r>
          </a:p>
          <a:p>
            <a:pPr marL="514350" indent="-514350" algn="l">
              <a:spcBef>
                <a:spcPts val="0"/>
              </a:spcBef>
              <a:spcAft>
                <a:spcPts val="300"/>
              </a:spcAft>
              <a:buFont typeface="+mj-lt"/>
              <a:buAutoNum type="arabicPeriod"/>
            </a:pPr>
            <a:r>
              <a:rPr lang="nb-NO" dirty="0" smtClean="0">
                <a:solidFill>
                  <a:schemeClr val="tx1"/>
                </a:solidFill>
              </a:rPr>
              <a:t>Ordskyer</a:t>
            </a:r>
          </a:p>
          <a:p>
            <a:pPr marL="514350" indent="-514350" algn="l">
              <a:spcBef>
                <a:spcPts val="0"/>
              </a:spcBef>
              <a:spcAft>
                <a:spcPts val="300"/>
              </a:spcAft>
              <a:buFont typeface="+mj-lt"/>
              <a:buAutoNum type="arabicPeriod"/>
            </a:pPr>
            <a:r>
              <a:rPr lang="nb-NO" dirty="0" smtClean="0">
                <a:solidFill>
                  <a:schemeClr val="tx1"/>
                </a:solidFill>
              </a:rPr>
              <a:t>Clustering analyser</a:t>
            </a:r>
          </a:p>
          <a:p>
            <a:pPr marL="971550" lvl="1" indent="-514350">
              <a:spcBef>
                <a:spcPts val="0"/>
              </a:spcBef>
              <a:spcAft>
                <a:spcPts val="300"/>
              </a:spcAft>
              <a:buFont typeface="+mj-lt"/>
              <a:buAutoNum type="arabicPeriod"/>
            </a:pPr>
            <a:r>
              <a:rPr lang="nb-NO" dirty="0" smtClean="0">
                <a:solidFill>
                  <a:schemeClr val="tx1"/>
                </a:solidFill>
              </a:rPr>
              <a:t>Latent analyse av enkeltord</a:t>
            </a:r>
          </a:p>
          <a:p>
            <a:pPr marL="971550" lvl="1" indent="-514350">
              <a:spcBef>
                <a:spcPts val="0"/>
              </a:spcBef>
              <a:spcAft>
                <a:spcPts val="300"/>
              </a:spcAft>
              <a:buFont typeface="+mj-lt"/>
              <a:buAutoNum type="arabicPeriod"/>
            </a:pPr>
            <a:r>
              <a:rPr lang="nb-NO" dirty="0" smtClean="0">
                <a:solidFill>
                  <a:schemeClr val="tx1"/>
                </a:solidFill>
              </a:rPr>
              <a:t>Latent analyse av respondenter</a:t>
            </a:r>
            <a:endParaRPr lang="nb-NO" dirty="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pic>
        <p:nvPicPr>
          <p:cNvPr id="4100" name="Picture 4" descr="Literacy Strategies / Text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6887" y="4203142"/>
            <a:ext cx="3038068" cy="2249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Tolkning av resultatene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Innholdsanalysen tolker hvordan kategoriene henger sammen og om det er ord eller koder som overlapper eller danner underkategorier. Identifisering av mønstre følger en vitenskapelig prosess for å fremme validitet, reliabilitet og generaliseringer</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faktorer: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Kvantitativ innholdsanalyse</a:t>
            </a:r>
          </a:p>
          <a:p>
            <a:pPr marL="514350" indent="-514350" algn="l">
              <a:spcBef>
                <a:spcPts val="0"/>
              </a:spcBef>
              <a:spcAft>
                <a:spcPts val="300"/>
              </a:spcAft>
              <a:buFont typeface="+mj-lt"/>
              <a:buAutoNum type="arabicPeriod"/>
            </a:pPr>
            <a:r>
              <a:rPr lang="nb-NO" sz="2000" dirty="0" smtClean="0">
                <a:solidFill>
                  <a:schemeClr val="tx1"/>
                </a:solidFill>
              </a:rPr>
              <a:t>Validiteten til innholdsanalyse</a:t>
            </a:r>
          </a:p>
          <a:p>
            <a:pPr marL="514350" indent="-514350" algn="l">
              <a:spcBef>
                <a:spcPts val="0"/>
              </a:spcBef>
              <a:spcAft>
                <a:spcPts val="300"/>
              </a:spcAft>
              <a:buFont typeface="+mj-lt"/>
              <a:buAutoNum type="arabicPeriod"/>
            </a:pPr>
            <a:r>
              <a:rPr lang="nb-NO" sz="2000" dirty="0" smtClean="0">
                <a:solidFill>
                  <a:schemeClr val="tx1"/>
                </a:solidFill>
              </a:rPr>
              <a:t>Reliabiliteten </a:t>
            </a:r>
            <a:r>
              <a:rPr lang="nb-NO" sz="2000" dirty="0">
                <a:solidFill>
                  <a:schemeClr val="tx1"/>
                </a:solidFill>
              </a:rPr>
              <a:t>til innholdsanalyse</a:t>
            </a:r>
          </a:p>
          <a:p>
            <a:pPr marL="514350" indent="-514350" algn="l">
              <a:spcBef>
                <a:spcPts val="0"/>
              </a:spcBef>
              <a:spcAft>
                <a:spcPts val="300"/>
              </a:spcAft>
              <a:buFont typeface="+mj-lt"/>
              <a:buAutoNum type="arabicPeriod"/>
            </a:pPr>
            <a:r>
              <a:rPr lang="nb-NO" sz="2000" dirty="0" smtClean="0">
                <a:solidFill>
                  <a:schemeClr val="tx1"/>
                </a:solidFill>
              </a:rPr>
              <a:t>Fordeler og ulemper med teknikken</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pic>
        <p:nvPicPr>
          <p:cNvPr id="8196" name="Picture 4" descr="Part 2: Textual Analysis in Year 9 - Matrix 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1190" y="4432164"/>
            <a:ext cx="451485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Oppsummering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Innholdsanalyse er forskjellig fra de andre teknikkene ved at man kan bruke tekst, video, bilder og lyd som informasjonskilde. Kvantitativ innholdsanalyse føler en prosess for forberedelser, analyse og tolkning og søker å følge vitenskapelige prinsipper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Klargjøre teksten før innholdsanalysen</a:t>
            </a:r>
          </a:p>
          <a:p>
            <a:pPr marL="514350" indent="-514350" algn="l">
              <a:spcBef>
                <a:spcPts val="0"/>
              </a:spcBef>
              <a:spcAft>
                <a:spcPts val="300"/>
              </a:spcAft>
              <a:buFont typeface="+mj-lt"/>
              <a:buAutoNum type="arabicPeriod"/>
            </a:pPr>
            <a:r>
              <a:rPr lang="nb-NO" sz="2000" dirty="0" smtClean="0">
                <a:solidFill>
                  <a:schemeClr val="tx1"/>
                </a:solidFill>
              </a:rPr>
              <a:t>Analyse av teksten</a:t>
            </a:r>
          </a:p>
          <a:p>
            <a:pPr marL="514350" indent="-514350" algn="l">
              <a:spcBef>
                <a:spcPts val="0"/>
              </a:spcBef>
              <a:spcAft>
                <a:spcPts val="300"/>
              </a:spcAft>
              <a:buFont typeface="+mj-lt"/>
              <a:buAutoNum type="arabicPeriod"/>
            </a:pPr>
            <a:r>
              <a:rPr lang="nb-NO" sz="2000" dirty="0" smtClean="0">
                <a:solidFill>
                  <a:schemeClr val="tx1"/>
                </a:solidFill>
              </a:rPr>
              <a:t>Tolkning av resultatene</a:t>
            </a: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3930019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336</TotalTime>
  <Words>267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Basis</vt:lpstr>
      <vt:lpstr>Innholdsanalyse  av tekst</vt:lpstr>
      <vt:lpstr>Innholdsanalyse av tekst  Innholdsanalyse bruker tekst, video, bilder og lyd som informasjonskilde. Kvalitativ innholdsanalyse baserer seg på fortolkning og forståelse. Kvantitativ innholdsanalyse føler en prosess for forberedelser, analyse og tolkning</vt:lpstr>
      <vt:lpstr>Klargjøre teksten før innholdsanalysen  Tekster må først klargjøres. Dette gjør man ved å rydde opp i allmenne ord, koble sammen like ord, og kode teksten ut fra deduktiv eller induktiv kategorisering</vt:lpstr>
      <vt:lpstr>Analyse av teksten  Analyse av tekster bruker ulike teknikker for å kartlegge begrepers frekvens, dimensjoner, sammensetninger, samt fellestrekk og grupperinger både ut fra tekst og ut fra personer</vt:lpstr>
      <vt:lpstr>Tolkning av resultatene  Innholdsanalysen tolker hvordan kategoriene henger sammen og om det er ord eller koder som overlapper eller danner underkategorier. Identifisering av mønstre følger en vitenskapelig prosess for å fremme validitet, reliabilitet og generaliseringer </vt:lpstr>
      <vt:lpstr>Oppsummering  Innholdsanalyse er forskjellig fra de andre teknikkene ved at man kan bruke tekst, video, bilder og lyd som informasjonskilde. Kvantitativ innholdsanalyse føler en prosess for forberedelser, analyse og tolkning og søker å følge vitenskapelige prinsipper</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36</cp:revision>
  <dcterms:created xsi:type="dcterms:W3CDTF">2021-02-24T08:22:55Z</dcterms:created>
  <dcterms:modified xsi:type="dcterms:W3CDTF">2021-02-24T13:59:20Z</dcterms:modified>
</cp:coreProperties>
</file>